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71480"/>
            <a:ext cx="7558086" cy="1000132"/>
          </a:xfrm>
        </p:spPr>
        <p:txBody>
          <a:bodyPr/>
          <a:lstStyle/>
          <a:p>
            <a:r>
              <a:rPr lang="ru-RU" dirty="0" smtClean="0"/>
              <a:t>Английский язык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1643050"/>
            <a:ext cx="7343804" cy="399575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Наши ученики за 2017/18 учебный год приняли участие в 16 выездных очных олимпиадах и конкурсах по английскому языку.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Учащиеся школы № 9 принесли более 90 призовых мест в конкурсах по английскому языку за год. 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539552" y="332656"/>
            <a:ext cx="8604448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8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СРЕДИ  НИХ: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1800" b="0" i="0" u="none" strike="noStrike" cap="none" normalizeH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Олимпиада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им. Ивана Александровича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Бодуэна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де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Куртенэ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 Республиканская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олимпиада по английскому языку для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школьников 2-6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классов «Мой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английский.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Олимпиада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 английскому языку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Winkid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4. Муниципальный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этап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Всероссийской олимпиады.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5. Конкурс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чтецов на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иностранном языке.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6. Всероссийский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тотальный диктант по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английскому.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7. 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III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международный конкурс литературных переводов и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пародий</a:t>
            </a:r>
            <a:r>
              <a:rPr kumimoji="0" lang="ru-RU" sz="1800" b="0" i="0" u="none" strike="noStrike" cap="none" normalizeH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«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NAOBOROT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» 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8. Межрегиональная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олимпиада </a:t>
            </a:r>
            <a:r>
              <a:rPr lang="ru-RU" sz="18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КФУ по а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нглийскому языку.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9. Международные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Кэмбриджские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экзамены В1.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10. Городская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олимпиада по английскому языку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ТИСБИ.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11.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Республиканский лингвистический форум «Объединяя языки и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культуры».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12.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Олимпиада</a:t>
            </a:r>
            <a:r>
              <a:rPr kumimoji="0" lang="ru-RU" sz="1800" b="0" i="0" u="none" strike="noStrike" cap="none" normalizeH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базе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МГИМО.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13. Олимпиада 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«Умка- 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Clever Child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»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2017-2018г</a:t>
            </a:r>
            <a:r>
              <a:rPr lang="ru-RU" sz="18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14. Международный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конкурс исследовательских и творческих работ младших школьников «Открытие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».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15. Всероссийская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предметная олимпиада школьников по англ.языку «Кандидат в университет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».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16.</a:t>
            </a:r>
            <a:r>
              <a:rPr kumimoji="0" lang="ru-RU" sz="1800" b="0" i="0" u="none" strike="noStrike" cap="none" normalizeH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XVII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Республиканская научно-практическая конференция «Языковой вкус эпохи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».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17. Международная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научно-практическая конференция «От школьного проекта к профессиональной карьере» г.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Саратов.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217</Words>
  <Application>Microsoft Office PowerPoint</Application>
  <PresentationFormat>Экран (4:3)</PresentationFormat>
  <Paragraphs>21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Английский язык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222</cp:lastModifiedBy>
  <cp:revision>5</cp:revision>
  <dcterms:created xsi:type="dcterms:W3CDTF">2018-10-31T04:45:07Z</dcterms:created>
  <dcterms:modified xsi:type="dcterms:W3CDTF">2018-11-20T07:28:58Z</dcterms:modified>
</cp:coreProperties>
</file>